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626262"/>
                </a:solidFill>
                <a:effectLst/>
              </a:rPr>
              <a:t>/* haut | droit | bas | gauche 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  <a:sym typeface="Wingdings" panose="05000000000000000000" pitchFamily="2" charset="2"/>
            </a:endParaRPr>
          </a:p>
          <a:p>
            <a:pPr algn="l"/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figure</a:t>
            </a:r>
          </a:p>
          <a:p>
            <a:pPr algn="l"/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Environnement de figure permettant d'associer une image (</a:t>
            </a:r>
            <a:r>
              <a:rPr lang="fr-FR" sz="1800" b="0" i="0" u="none" strike="noStrike" baseline="0" dirty="0" err="1">
                <a:solidFill>
                  <a:srgbClr val="FF3860"/>
                </a:solidFill>
                <a:latin typeface="ArialMT"/>
              </a:rPr>
              <a:t>img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) à une légende (</a:t>
            </a:r>
            <a:r>
              <a:rPr lang="fr-FR" sz="1800" b="0" i="0" u="none" strike="noStrike" baseline="0" dirty="0" err="1">
                <a:solidFill>
                  <a:srgbClr val="FF3860"/>
                </a:solidFill>
                <a:latin typeface="ArialMT"/>
              </a:rPr>
              <a:t>figcaption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avard/projet-html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97" y="1733129"/>
            <a:ext cx="5329103" cy="49033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5959" y="1927435"/>
            <a:ext cx="2566988" cy="10743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4810" y="2381250"/>
            <a:ext cx="2678617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432FBDA-095C-4930-936A-EF6BAD8D9921}"/>
              </a:ext>
            </a:extLst>
          </p:cNvPr>
          <p:cNvSpPr txBox="1"/>
          <p:nvPr/>
        </p:nvSpPr>
        <p:spPr>
          <a:xfrm>
            <a:off x="3780970" y="5913281"/>
            <a:ext cx="505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solidFill>
                  <a:schemeClr val="accent2"/>
                </a:solidFill>
                <a:effectLst/>
                <a:latin typeface="Whitney"/>
                <a:hlinkClick r:id="rId3" tooltip="https://github.com/florianhavard/projet-html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https://github.com/florianhavard/projet-html.git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058CC9-6113-43E9-ACF2-2BC22B967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04" y="4221803"/>
            <a:ext cx="811924" cy="8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2" y="2712838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776" y="2712838"/>
            <a:ext cx="2795774" cy="26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63BAE-6034-4AA0-B7EB-49D8A783564A}"/>
              </a:ext>
            </a:extLst>
          </p:cNvPr>
          <p:cNvSpPr/>
          <p:nvPr/>
        </p:nvSpPr>
        <p:spPr>
          <a:xfrm>
            <a:off x="9596438" y="1632233"/>
            <a:ext cx="928687" cy="144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3AD9DBBE-F04D-4980-A891-AFD7465DD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18" r="39500" b="85707"/>
          <a:stretch/>
        </p:blipFill>
        <p:spPr>
          <a:xfrm>
            <a:off x="9598817" y="1632808"/>
            <a:ext cx="157681" cy="1436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0" y="1591761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3FF4B3-7642-4F31-A8BC-D64DFCE87E3D}"/>
              </a:ext>
            </a:extLst>
          </p:cNvPr>
          <p:cNvSpPr/>
          <p:nvPr/>
        </p:nvSpPr>
        <p:spPr>
          <a:xfrm>
            <a:off x="7770701" y="2951303"/>
            <a:ext cx="1562715" cy="8463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1B6D9A-BC70-4E2F-8F6F-FCAB83BE3DBC}"/>
              </a:ext>
            </a:extLst>
          </p:cNvPr>
          <p:cNvSpPr/>
          <p:nvPr/>
        </p:nvSpPr>
        <p:spPr>
          <a:xfrm>
            <a:off x="9591405" y="4065365"/>
            <a:ext cx="1776383" cy="670875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433</Words>
  <Application>Microsoft Office PowerPoint</Application>
  <PresentationFormat>Grand écran</PresentationFormat>
  <Paragraphs>161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4" baseType="lpstr">
      <vt:lpstr>Arial</vt:lpstr>
      <vt:lpstr>ArialMT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Whitney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103</cp:revision>
  <dcterms:created xsi:type="dcterms:W3CDTF">2020-12-16T09:41:13Z</dcterms:created>
  <dcterms:modified xsi:type="dcterms:W3CDTF">2021-02-22T13:08:58Z</dcterms:modified>
</cp:coreProperties>
</file>